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7.png" ContentType="image/png"/>
  <Override PartName="/ppt/media/image5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8.jpeg" ContentType="image/jpeg"/>
  <Override PartName="/ppt/media/image12.png" ContentType="image/pn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0.png" ContentType="image/png"/>
  <Override PartName="/ppt/media/image22.png" ContentType="image/png"/>
  <Override PartName="/ppt/media/image23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6981286-8676-4E83-B335-2D45CA265E0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44CCF1-CBE0-4C39-B126-1486A6B6C34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452C744-D25D-4A91-9E60-342DFA0D83C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E48347E-8E8C-454F-B586-BBBBB0BD0D0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5B27885-1354-427D-99A6-70F05703B26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EF3DC88-2E4C-40F6-A433-ABC179BB2EC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07A7E74-A2F5-4E82-BC9F-833137EC845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7/25/18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2F4BF49-3D02-471C-A0F2-C169AF0ABED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0" y="-56160"/>
            <a:ext cx="12291480" cy="6913800"/>
          </a:xfrm>
          <a:prstGeom prst="rect">
            <a:avLst/>
          </a:prstGeom>
          <a:ln>
            <a:noFill/>
          </a:ln>
        </p:spPr>
      </p:pic>
      <p:sp>
        <p:nvSpPr>
          <p:cNvPr id="168" name="TextShape 3"/>
          <p:cNvSpPr txBox="1"/>
          <p:nvPr/>
        </p:nvSpPr>
        <p:spPr>
          <a:xfrm>
            <a:off x="4206240" y="1202040"/>
            <a:ext cx="3291840" cy="144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Data Mining on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Home Forestation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274320" y="235440"/>
            <a:ext cx="2562120" cy="678960"/>
          </a:xfrm>
          <a:prstGeom prst="rect">
            <a:avLst/>
          </a:prstGeom>
          <a:ln>
            <a:noFill/>
          </a:ln>
        </p:spPr>
      </p:pic>
      <p:sp>
        <p:nvSpPr>
          <p:cNvPr id="170" name="TextShape 4"/>
          <p:cNvSpPr txBox="1"/>
          <p:nvPr/>
        </p:nvSpPr>
        <p:spPr>
          <a:xfrm>
            <a:off x="1097280" y="3030840"/>
            <a:ext cx="3291840" cy="57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Presented By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6400800" y="3108960"/>
            <a:ext cx="3291840" cy="144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Presented To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8640" y="4297680"/>
            <a:ext cx="329184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latin typeface="Arial"/>
              </a:rPr>
              <a:t>Tanveer Hoque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ID: 153-15-6334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6583680" y="4298040"/>
            <a:ext cx="3291840" cy="242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latin typeface="Arial"/>
              </a:rPr>
              <a:t>Ms. Zerin Nasrin Tumpa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Lecturer  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Department of CSE</a:t>
            </a:r>
            <a:endParaRPr b="0" lang="en-US" sz="2400" spc="-1" strike="noStrike">
              <a:latin typeface="Arial"/>
            </a:endParaRPr>
          </a:p>
          <a:p>
            <a:r>
              <a:rPr b="0" lang="en-US" sz="2500" spc="-1" strike="noStrike">
                <a:solidFill>
                  <a:srgbClr val="376092"/>
                </a:solidFill>
                <a:latin typeface="Calibri"/>
                <a:ea typeface="Calibri"/>
              </a:rPr>
              <a:t>Daffodil International University.</a:t>
            </a:r>
            <a:endParaRPr b="0" lang="en-US" sz="2500" spc="-1" strike="noStrike">
              <a:latin typeface="Arial"/>
            </a:endParaRPr>
          </a:p>
          <a:p>
            <a:endParaRPr b="0" lang="en-US" sz="2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1428840" y="798840"/>
            <a:ext cx="9160200" cy="19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808080"/>
                </a:solidFill>
                <a:latin typeface="Arial Rounded MT Bold"/>
              </a:rPr>
              <a:t>Where will you plant tree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808080"/>
                </a:solidFill>
                <a:latin typeface="Arial Rounded MT Bold"/>
              </a:rPr>
              <a:t>???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circl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081440" y="264600"/>
            <a:ext cx="296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50"/>
                </a:solidFill>
                <a:latin typeface="Calibri"/>
              </a:rPr>
              <a:t>How Eco friend Works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Content Placeholder 3" descr=""/>
          <p:cNvPicPr/>
          <p:nvPr/>
        </p:nvPicPr>
        <p:blipFill>
          <a:blip r:embed="rId1"/>
          <a:stretch/>
        </p:blipFill>
        <p:spPr>
          <a:xfrm>
            <a:off x="0" y="-59400"/>
            <a:ext cx="12411000" cy="698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0" y="-56160"/>
            <a:ext cx="12291480" cy="69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720" y="360"/>
            <a:ext cx="12189960" cy="685656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5146920" y="537480"/>
            <a:ext cx="1869840" cy="37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3900" spc="-1" strike="noStrike">
                <a:solidFill>
                  <a:srgbClr val="00b050"/>
                </a:solidFill>
                <a:latin typeface="Arial Rounded MT Bold"/>
              </a:rPr>
              <a:t>?</a:t>
            </a:r>
            <a:endParaRPr b="0" lang="en-US" sz="239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320040" y="2348640"/>
            <a:ext cx="11390040" cy="20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d966"/>
                </a:solidFill>
                <a:latin typeface="Times New Roman"/>
              </a:rPr>
              <a:t>“ </a:t>
            </a:r>
            <a:r>
              <a:rPr b="1" lang="en-US" sz="6000" spc="-1" strike="noStrike">
                <a:solidFill>
                  <a:srgbClr val="fff450"/>
                </a:solidFill>
                <a:latin typeface="Times New Roman"/>
              </a:rPr>
              <a:t>All Human Beings are in Danger</a:t>
            </a:r>
            <a:endParaRPr b="0" lang="en-US" sz="6000" spc="-1" strike="noStrike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f450"/>
                </a:solidFill>
                <a:latin typeface="Times New Roman"/>
              </a:rPr>
              <a:t> </a:t>
            </a:r>
            <a:r>
              <a:rPr b="1" lang="en-US" sz="6000" spc="-1" strike="noStrike">
                <a:solidFill>
                  <a:srgbClr val="fff450"/>
                </a:solidFill>
                <a:latin typeface="Times New Roman"/>
              </a:rPr>
              <a:t>Because of </a:t>
            </a:r>
            <a:r>
              <a:rPr b="1" lang="en-US" sz="6600" spc="-1" strike="noStrike">
                <a:solidFill>
                  <a:srgbClr val="ff0000"/>
                </a:solidFill>
                <a:latin typeface="Times New Roman"/>
              </a:rPr>
              <a:t>Deforestation</a:t>
            </a:r>
            <a:r>
              <a:rPr b="1" lang="en-US" sz="6000" spc="-1" strike="noStrike">
                <a:solidFill>
                  <a:srgbClr val="ffd966"/>
                </a:solidFill>
                <a:latin typeface="Times New Roman"/>
              </a:rPr>
              <a:t> ”</a:t>
            </a:r>
            <a:endParaRPr b="0" lang="en-US" sz="6000" spc="-1" strike="noStrike">
              <a:latin typeface="Times New Roman"/>
            </a:endParaRPr>
          </a:p>
        </p:txBody>
      </p:sp>
    </p:spTree>
  </p:cSld>
  <mc:AlternateContent>
    <mc:Choice Requires="p14">
      <p:transition>
        <p14:ripple/>
      </p:transition>
    </mc:Choice>
    <mc:Fallback>
      <p:transition>
        <p:fade/>
      </p:transition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3207960" y="4647240"/>
            <a:ext cx="838152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“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Death rate in Bangladesh is the highest all over the world due to air pollution”</a:t>
            </a:r>
            <a:endParaRPr b="0" lang="en-US" sz="3600" spc="-1" strike="noStrike">
              <a:latin typeface="Arial"/>
            </a:endParaRPr>
          </a:p>
        </p:txBody>
      </p:sp>
    </p:spTree>
  </p:cSld>
  <p:transition spd="med">
    <p:pull dir="r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4" name="TextShape 1"/>
          <p:cNvSpPr txBox="1"/>
          <p:nvPr/>
        </p:nvSpPr>
        <p:spPr>
          <a:xfrm>
            <a:off x="3878640" y="190440"/>
            <a:ext cx="3931920" cy="59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Times New Roman"/>
              </a:rPr>
              <a:t>Recent Example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Content Placeholder 4" descr=""/>
          <p:cNvPicPr/>
          <p:nvPr/>
        </p:nvPicPr>
        <p:blipFill>
          <a:blip r:embed="rId2"/>
          <a:stretch/>
        </p:blipFill>
        <p:spPr>
          <a:xfrm>
            <a:off x="944280" y="1163880"/>
            <a:ext cx="6093360" cy="4573800"/>
          </a:xfrm>
          <a:prstGeom prst="rect">
            <a:avLst/>
          </a:prstGeom>
          <a:ln>
            <a:noFill/>
          </a:ln>
        </p:spPr>
      </p:pic>
      <p:pic>
        <p:nvPicPr>
          <p:cNvPr id="186" name="Picture 3" descr=""/>
          <p:cNvPicPr/>
          <p:nvPr/>
        </p:nvPicPr>
        <p:blipFill>
          <a:blip r:embed="rId3"/>
          <a:stretch/>
        </p:blipFill>
        <p:spPr>
          <a:xfrm>
            <a:off x="7624440" y="1163880"/>
            <a:ext cx="3788280" cy="2106000"/>
          </a:xfrm>
          <a:prstGeom prst="rect">
            <a:avLst/>
          </a:prstGeom>
          <a:ln>
            <a:noFill/>
          </a:ln>
        </p:spPr>
      </p:pic>
      <p:pic>
        <p:nvPicPr>
          <p:cNvPr id="187" name="Picture 5" descr=""/>
          <p:cNvPicPr/>
          <p:nvPr/>
        </p:nvPicPr>
        <p:blipFill>
          <a:blip r:embed="rId4"/>
          <a:stretch/>
        </p:blipFill>
        <p:spPr>
          <a:xfrm>
            <a:off x="7624440" y="3372120"/>
            <a:ext cx="3788280" cy="236520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4002840" y="3664080"/>
            <a:ext cx="656064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22a35"/>
                </a:solidFill>
                <a:latin typeface="Berlin Sans FB Demi"/>
              </a:rPr>
              <a:t>Every </a:t>
            </a:r>
            <a:r>
              <a:rPr b="1" lang="en-US" sz="3600" spc="-1" strike="noStrike">
                <a:solidFill>
                  <a:srgbClr val="ff0000"/>
                </a:solidFill>
                <a:latin typeface="Berlin Sans FB Demi"/>
              </a:rPr>
              <a:t>1</a:t>
            </a:r>
            <a:r>
              <a:rPr b="1" lang="en-US" sz="3600" spc="-1" strike="noStrike">
                <a:solidFill>
                  <a:srgbClr val="222a35"/>
                </a:solidFill>
                <a:latin typeface="Berlin Sans FB Demi"/>
              </a:rPr>
              <a:t> out of </a:t>
            </a:r>
            <a:r>
              <a:rPr b="1" lang="en-US" sz="3600" spc="-1" strike="noStrike">
                <a:solidFill>
                  <a:srgbClr val="ff0000"/>
                </a:solidFill>
                <a:latin typeface="Berlin Sans FB Demi"/>
              </a:rPr>
              <a:t>8</a:t>
            </a:r>
            <a:r>
              <a:rPr b="1" lang="en-US" sz="3600" spc="-1" strike="noStrike">
                <a:solidFill>
                  <a:srgbClr val="222a35"/>
                </a:solidFill>
                <a:latin typeface="Berlin Sans FB Demi"/>
              </a:rPr>
              <a:t> deaths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22a35"/>
                </a:solidFill>
                <a:latin typeface="Berlin Sans FB Demi"/>
              </a:rPr>
              <a:t>in the world is due to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latin typeface="Berlin Sans FB Demi"/>
              </a:rPr>
              <a:t>air pollution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018560" y="5688360"/>
            <a:ext cx="160272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333f4f"/>
                </a:solidFill>
                <a:latin typeface="Times New Roman"/>
              </a:rPr>
              <a:t>(WHO-2014)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1" name="Picture 12" descr=""/>
          <p:cNvPicPr/>
          <p:nvPr/>
        </p:nvPicPr>
        <p:blipFill>
          <a:blip r:embed="rId2"/>
          <a:stretch/>
        </p:blipFill>
        <p:spPr>
          <a:xfrm>
            <a:off x="1484640" y="470160"/>
            <a:ext cx="9078480" cy="27234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93" name="Group 1"/>
          <p:cNvGrpSpPr/>
          <p:nvPr/>
        </p:nvGrpSpPr>
        <p:grpSpPr>
          <a:xfrm>
            <a:off x="-5109840" y="510120"/>
            <a:ext cx="16641720" cy="6529680"/>
            <a:chOff x="-5109840" y="510120"/>
            <a:chExt cx="16641720" cy="6529680"/>
          </a:xfrm>
        </p:grpSpPr>
        <p:sp>
          <p:nvSpPr>
            <p:cNvPr id="194" name="CustomShape 2"/>
            <p:cNvSpPr/>
            <p:nvPr/>
          </p:nvSpPr>
          <p:spPr>
            <a:xfrm>
              <a:off x="-5109840" y="510120"/>
              <a:ext cx="6529680" cy="6529680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95" name="CustomShape 3"/>
            <p:cNvSpPr/>
            <p:nvPr/>
          </p:nvSpPr>
          <p:spPr>
            <a:xfrm>
              <a:off x="921960" y="1722600"/>
              <a:ext cx="1060992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/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Almost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50,000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 sq. miles of forest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lost/year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6" name="CustomShape 4"/>
            <p:cNvSpPr/>
            <p:nvPr/>
          </p:nvSpPr>
          <p:spPr>
            <a:xfrm>
              <a:off x="455400" y="16293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197" name="CustomShape 5"/>
            <p:cNvSpPr/>
            <p:nvPr/>
          </p:nvSpPr>
          <p:spPr>
            <a:xfrm>
              <a:off x="1349640" y="2842200"/>
              <a:ext cx="1018224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/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Amazon lost around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17%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 of the forest in the last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50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 years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8" name="CustomShape 6"/>
            <p:cNvSpPr/>
            <p:nvPr/>
          </p:nvSpPr>
          <p:spPr>
            <a:xfrm>
              <a:off x="883440" y="27489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1349640" y="3961800"/>
              <a:ext cx="1018224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/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Rate of deforestation =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20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 football fields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/minute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.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0" name="CustomShape 8"/>
            <p:cNvSpPr/>
            <p:nvPr/>
          </p:nvSpPr>
          <p:spPr>
            <a:xfrm>
              <a:off x="883440" y="38685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201" name="CustomShape 9"/>
            <p:cNvSpPr/>
            <p:nvPr/>
          </p:nvSpPr>
          <p:spPr>
            <a:xfrm>
              <a:off x="921960" y="5081400"/>
              <a:ext cx="1060992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/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Estimated that there will be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no rainforest 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within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</a:rPr>
                <a:t>100 years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.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455400" y="49881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03" name="Group 1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04" name="CustomShape 12"/>
          <p:cNvSpPr/>
          <p:nvPr/>
        </p:nvSpPr>
        <p:spPr>
          <a:xfrm>
            <a:off x="3768840" y="624600"/>
            <a:ext cx="46994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Baskerville Old Face"/>
              </a:rPr>
              <a:t>Global Statistics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05" name="Picture 8" descr=""/>
          <p:cNvPicPr/>
          <p:nvPr/>
        </p:nvPicPr>
        <p:blipFill>
          <a:blip r:embed="rId2"/>
          <a:stretch/>
        </p:blipFill>
        <p:spPr>
          <a:xfrm>
            <a:off x="672840" y="184608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06" name="Picture 9" descr=""/>
          <p:cNvPicPr/>
          <p:nvPr/>
        </p:nvPicPr>
        <p:blipFill>
          <a:blip r:embed="rId3"/>
          <a:stretch/>
        </p:blipFill>
        <p:spPr>
          <a:xfrm>
            <a:off x="1103760" y="293256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07" name="Picture 10" descr=""/>
          <p:cNvPicPr/>
          <p:nvPr/>
        </p:nvPicPr>
        <p:blipFill>
          <a:blip r:embed="rId4"/>
          <a:stretch/>
        </p:blipFill>
        <p:spPr>
          <a:xfrm>
            <a:off x="1103760" y="404280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08" name="Picture 11" descr=""/>
          <p:cNvPicPr/>
          <p:nvPr/>
        </p:nvPicPr>
        <p:blipFill>
          <a:blip r:embed="rId5"/>
          <a:stretch/>
        </p:blipFill>
        <p:spPr>
          <a:xfrm>
            <a:off x="672840" y="5168520"/>
            <a:ext cx="496080" cy="496080"/>
          </a:xfrm>
          <a:prstGeom prst="rect">
            <a:avLst/>
          </a:prstGeom>
          <a:ln>
            <a:noFill/>
          </a:ln>
        </p:spPr>
      </p:pic>
    </p:spTree>
  </p:cSld>
  <p:transition>
    <p:split dir="out" orient="vert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210" name="Group 1"/>
          <p:cNvGrpSpPr/>
          <p:nvPr/>
        </p:nvGrpSpPr>
        <p:grpSpPr>
          <a:xfrm>
            <a:off x="-5109840" y="510120"/>
            <a:ext cx="16641720" cy="6529680"/>
            <a:chOff x="-5109840" y="510120"/>
            <a:chExt cx="16641720" cy="6529680"/>
          </a:xfrm>
        </p:grpSpPr>
        <p:sp>
          <p:nvSpPr>
            <p:cNvPr id="211" name="CustomShape 2"/>
            <p:cNvSpPr/>
            <p:nvPr/>
          </p:nvSpPr>
          <p:spPr>
            <a:xfrm>
              <a:off x="-5109840" y="510120"/>
              <a:ext cx="6529680" cy="6529680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12" name="CustomShape 3"/>
            <p:cNvSpPr/>
            <p:nvPr/>
          </p:nvSpPr>
          <p:spPr>
            <a:xfrm>
              <a:off x="921960" y="1722600"/>
              <a:ext cx="1060992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50%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forests destroyed in last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20 years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3" name="CustomShape 4"/>
            <p:cNvSpPr/>
            <p:nvPr/>
          </p:nvSpPr>
          <p:spPr>
            <a:xfrm>
              <a:off x="455400" y="16293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214" name="CustomShape 5"/>
            <p:cNvSpPr/>
            <p:nvPr/>
          </p:nvSpPr>
          <p:spPr>
            <a:xfrm>
              <a:off x="1349640" y="2842200"/>
              <a:ext cx="1018224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Almost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1.2 lakhs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people die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per year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due to air pollution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5" name="CustomShape 6"/>
            <p:cNvSpPr/>
            <p:nvPr/>
          </p:nvSpPr>
          <p:spPr>
            <a:xfrm>
              <a:off x="883440" y="27489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216" name="CustomShape 7"/>
            <p:cNvSpPr/>
            <p:nvPr/>
          </p:nvSpPr>
          <p:spPr>
            <a:xfrm>
              <a:off x="1349640" y="3961800"/>
              <a:ext cx="1018224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8.5 million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peoples are attacked by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asthma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and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7.5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are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bronchitis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7" name="CustomShape 8"/>
            <p:cNvSpPr/>
            <p:nvPr/>
          </p:nvSpPr>
          <p:spPr>
            <a:xfrm>
              <a:off x="883440" y="38685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  <p:sp>
          <p:nvSpPr>
            <p:cNvPr id="218" name="CustomShape 9"/>
            <p:cNvSpPr/>
            <p:nvPr/>
          </p:nvSpPr>
          <p:spPr>
            <a:xfrm>
              <a:off x="921960" y="5081400"/>
              <a:ext cx="10609920" cy="7459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5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24%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 students are facing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</a:rPr>
                <a:t>lungs problem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9" name="CustomShape 10"/>
            <p:cNvSpPr/>
            <p:nvPr/>
          </p:nvSpPr>
          <p:spPr>
            <a:xfrm>
              <a:off x="455400" y="4988160"/>
              <a:ext cx="932400" cy="93240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20" name="Group 1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21" name="CustomShape 12"/>
          <p:cNvSpPr/>
          <p:nvPr/>
        </p:nvSpPr>
        <p:spPr>
          <a:xfrm>
            <a:off x="2727000" y="624600"/>
            <a:ext cx="67374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Baskerville Old Face"/>
              </a:rPr>
              <a:t>Statistics in Bangladesh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2"/>
          <a:stretch/>
        </p:blipFill>
        <p:spPr>
          <a:xfrm>
            <a:off x="672840" y="184608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23" name="Picture 5" descr=""/>
          <p:cNvPicPr/>
          <p:nvPr/>
        </p:nvPicPr>
        <p:blipFill>
          <a:blip r:embed="rId3"/>
          <a:stretch/>
        </p:blipFill>
        <p:spPr>
          <a:xfrm>
            <a:off x="1098000" y="299340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24" name="Picture 6" descr=""/>
          <p:cNvPicPr/>
          <p:nvPr/>
        </p:nvPicPr>
        <p:blipFill>
          <a:blip r:embed="rId4"/>
          <a:stretch/>
        </p:blipFill>
        <p:spPr>
          <a:xfrm>
            <a:off x="1104840" y="4100400"/>
            <a:ext cx="496080" cy="496080"/>
          </a:xfrm>
          <a:prstGeom prst="rect">
            <a:avLst/>
          </a:prstGeom>
          <a:ln>
            <a:noFill/>
          </a:ln>
        </p:spPr>
      </p:pic>
      <p:pic>
        <p:nvPicPr>
          <p:cNvPr id="225" name="Picture 7" descr=""/>
          <p:cNvPicPr/>
          <p:nvPr/>
        </p:nvPicPr>
        <p:blipFill>
          <a:blip r:embed="rId5"/>
          <a:stretch/>
        </p:blipFill>
        <p:spPr>
          <a:xfrm>
            <a:off x="672840" y="5233320"/>
            <a:ext cx="496080" cy="496080"/>
          </a:xfrm>
          <a:prstGeom prst="rect">
            <a:avLst/>
          </a:prstGeom>
          <a:ln>
            <a:noFill/>
          </a:ln>
        </p:spPr>
      </p:pic>
    </p:spTree>
  </p:cSld>
  <p:transition>
    <p:split dir="out" orient="vert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LibreOffice/6.0.4.2$Windows_X86_64 LibreOffice_project/9b0d9b32d5dcda91d2f1a96dc04c645c450872bf</Application>
  <Words>210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2017-12-09T12:57:02Z</dcterms:created>
  <dc:creator>Shafiur Uchchhas</dc:creator>
  <dc:description/>
  <dc:language>en-US</dc:language>
  <cp:lastModifiedBy/>
  <dcterms:modified xsi:type="dcterms:W3CDTF">2018-07-25T01:15:55Z</dcterms:modified>
  <cp:revision>114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